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66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2019/11/8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Words>198</Words>
  <Application>Microsoft Office PowerPoint</Application>
  <PresentationFormat>宽屏</PresentationFormat>
  <Paragraphs>121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56</cp:revision>
  <dcterms:created xsi:type="dcterms:W3CDTF">2019-10-14T03:56:44Z</dcterms:created>
  <dcterms:modified xsi:type="dcterms:W3CDTF">2019-11-08T11:41:46Z</dcterms:modified>
</cp:coreProperties>
</file>